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4" r:id="rId3"/>
    <p:sldId id="297" r:id="rId4"/>
    <p:sldId id="296" r:id="rId5"/>
    <p:sldId id="304" r:id="rId6"/>
    <p:sldId id="311" r:id="rId7"/>
    <p:sldId id="312" r:id="rId8"/>
    <p:sldId id="298" r:id="rId9"/>
    <p:sldId id="300" r:id="rId10"/>
    <p:sldId id="306" r:id="rId11"/>
    <p:sldId id="31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Gdje je rođen Napoleon Bonaparte?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Kada je Napoleon ukinuo Mletačku republiku?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kontinentalna blokada?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Koje su bile posljedice Napoleonovog pohoda na Rusiju?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Kako se naziva još bitka kod Leipziga?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Kako se naziva kratka vlast Napoleona nakon dolaska s Elbe?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Koja je posljednja Napoleonova bitka?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Na koji je otok Napoleon smješten nakon njegove posljednje bitke i gdje se taj otok nalazi?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Što prikazuje slika?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bio Clemens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Lothar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Metternich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Što je Sveta alijansa?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Opiši što prikazuje slika.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S kojim poznatim britanskim admiralom se sukobila francuska mornarica u bitci kod </a:t>
          </a:r>
          <a:r>
            <a:rPr lang="hr-HR" sz="2800" dirty="0" err="1">
              <a:latin typeface="Arial" panose="020B0604020202020204" pitchFamily="34" charset="0"/>
              <a:cs typeface="Arial" panose="020B0604020202020204" pitchFamily="34" charset="0"/>
            </a:rPr>
            <a:t>Trafalgara</a:t>
          </a:r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Kako se naziva zbornik zakona kojim su se diljem Europe širile tekovine Francuske revolucije?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Kada područje današnje Hrvatske potpada pod francusku vlast?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Kako se nazivaju 'pokrajine' koje su Francuzi utemeljili na području Hrvatske i gdje je bilo sjedište?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bio upravitelj Ilirskih pokrajina?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Kada i gdje počinju izlaziti prve novine na hrvatskom jeziku </a:t>
          </a:r>
          <a:r>
            <a:rPr lang="hr-HR" sz="3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Kraglski</a:t>
          </a:r>
          <a:r>
            <a:rPr lang="hr-HR" sz="32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Dalmatin</a:t>
          </a:r>
          <a:r>
            <a:rPr lang="hr-HR" sz="3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Gdje je rođen Napoleon Bonaparte?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Kada je Napoleon ukinuo Mletačku republiku?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kontinentalna blokada?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Koje su bile posljedice Napoleonovog pohoda na Rusiju?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Kako se naziva još bitka kod Leipziga?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Kako se naziva kratka vlast Napoleona nakon dolaska s Elbe?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Koja je posljednja Napoleonova bitka?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Na koji je otok Napoleon smješten nakon njegove posljednje bitke i gdje se taj otok nalazi?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Što prikazuje slika?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bio Clemens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Lothar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Metternich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Što je Sveta alijansa?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Opiši što prikazuje slika.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S kojim poznatim britanskim admiralom se sukobila francuska mornarica u bitci kod </a:t>
          </a:r>
          <a:r>
            <a:rPr lang="hr-HR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Trafalgara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Kako se naziva zbornik zakona kojim su se diljem Europe širile tekovine Francuske revolucije?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Kada područje današnje Hrvatske potpada pod francusku vlast?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Kako se nazivaju 'pokrajine' koje su Francuzi utemeljili na području Hrvatske i gdje je bilo sjedište?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bio upravitelj Ilirskih pokrajina?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Kada i gdje počinju izlaziti prve novine na hrvatskom jeziku </a:t>
          </a:r>
          <a:r>
            <a:rPr lang="hr-HR" sz="3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Kraglski</a:t>
          </a:r>
          <a:r>
            <a:rPr lang="hr-HR" sz="3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Dalmatin</a:t>
          </a:r>
          <a:r>
            <a:rPr lang="hr-H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A4C249-8DC0-489D-B2DB-0EACA9AD8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241B89A-80CE-46EF-B7C9-5CDD89C8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91B1B0-1D6D-4615-8386-19E0962C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D40117-E05C-4984-BC5D-C8D4B44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D8E94B3-2124-455E-9F26-9F3D0030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76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D844D8-556D-442C-8A4D-14DCF21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AC06E29-8CB8-41F3-B45F-A1B071AD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FB8D6E-0225-43B6-8B3B-31368F95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20C49BB-D613-4955-9912-4E12D1EA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9CADC86-7C92-4C99-B2C1-705741BE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802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5B175E4-53DF-4B6C-8AAB-4C0B91EF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0F69B1F-5DE8-476B-84C4-092F069E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749625-0637-45F3-A6B7-840927D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1CF04D-2655-4511-917F-8D34125D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AA12431-8AB5-4CA2-A6A5-6A9DB858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96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32DBC1-9FB1-41E7-A430-8780F9AB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297B4A-81A2-4397-A7E2-CC7F8C46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FC119B-2AAC-49ED-95CB-7814ED2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936B96-7B4E-4370-A2D8-120F2BC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7CAAB66-1E3F-4092-88D3-A894016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96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B34611-15B2-4592-B42C-005B5137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663A391-B431-4316-939B-2F20AE9E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CFAD384-D800-451C-9A90-D586E3E6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6A33D65-84C7-4488-AB9F-D39E03C3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661F706-2886-46F0-B18F-2CFCFF94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7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BD6BB3-8020-4DAB-8234-EF1636AA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2C07BC-7CDC-4D70-AF4F-AC168B9A3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3A8CE4-6571-4CFC-8C38-5AA143431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38A7DA6-3672-48AD-8E7E-58BE06BB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64B132-3AA0-44C9-A6C0-026E7527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E40487-B273-4A9A-80C6-6D4EEC3D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79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0018D5-0FC6-4CBA-B513-8E35652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3879C0D-23A7-4357-B8B6-4273391B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596D366-26DE-4F6D-B1A0-A9AC2E9C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8F28587-BBEC-4D7B-B54E-3C5B5549E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1820593-C2F5-4608-9266-E97B683C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293F943-1059-4F72-BB53-99A83A7A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E8C51E1-1869-4C33-9DA7-984DB57D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DDE5724-FE73-4C6F-8987-21CD4DC1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158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7472AF-984E-4114-818C-9CB6E18C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EF1FA43-46E0-4A27-9645-8F265915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A3A4567-7EC2-4014-A4B5-F95722A4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8EED77F-041D-4979-9BA0-B1D32CC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145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AA73040-B217-4668-9D2D-36CCDFA2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D89D7EC-0654-4421-A263-C833C5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EECFD51-F65C-412F-A031-31F7F5B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834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E1BA14-25DC-4319-9DA5-3B79E63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F31AEF-4B1A-43CC-99D7-71FBEDFF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1CBAFCF-16D9-4356-9117-DE73132F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20FE095-4901-49BE-8CE7-410A5217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A88D7B-ED61-44F4-973C-E0980755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D1AAF37-2AF6-442E-9B40-AB154D58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30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EB994-9AF9-4B3E-9999-7B5E883B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F8E55F3-95B2-4C00-A542-1FB7B1759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D9C19FB-84BA-48E9-8917-ED16DC5A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C78BDE4-9DE2-483B-81FD-9ECB2888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9CA1201-EB01-4F0C-A91E-103E276E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4E5C7E-EB10-409D-96BF-51830397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7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1C32A6F-8E1F-4D27-BBB4-972DD1F6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676B6C-95A0-4996-B4AA-C7C9C73E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319FA30-492F-4DE2-BDDE-191BD6412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0827-4788-4787-B64C-AB3DCBE1B737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158B69-AF96-4C48-B2D9-341E0C87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659B28-B8B1-4A47-AAB0-D8A47E1B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98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Napoleonovo doba i Hrvatske zemlje pod francuskom vlašću</a:t>
            </a:r>
          </a:p>
          <a:p>
            <a:endParaRPr lang="hr-HR" dirty="0"/>
          </a:p>
        </p:txBody>
      </p:sp>
      <p:pic>
        <p:nvPicPr>
          <p:cNvPr id="7" name="Slika 6" descr="Slika na kojoj se prikazuje osoba, lutka, na zatvorenom, nošenje&#10;&#10;Opis je automatski generiran">
            <a:extLst>
              <a:ext uri="{FF2B5EF4-FFF2-40B4-BE49-F238E27FC236}">
                <a16:creationId xmlns:a16="http://schemas.microsoft.com/office/drawing/2014/main" xmlns="" id="{9FF682D8-965F-477E-A230-81AF2AADD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2773" y="2322493"/>
            <a:ext cx="1563238" cy="45355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4161259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 descr="Slika na kojoj se prikazuje zgrada, stol, stolac, sjedenje&#10;&#10;Opis je automatski generiran">
            <a:extLst>
              <a:ext uri="{FF2B5EF4-FFF2-40B4-BE49-F238E27FC236}">
                <a16:creationId xmlns:a16="http://schemas.microsoft.com/office/drawing/2014/main" xmlns="" id="{5F23A0E3-4BF4-4598-B569-AFF7BBF95E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010" y="1296850"/>
            <a:ext cx="6140126" cy="4531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73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0956769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503789" y="2777526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571215" y="300186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3639369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je austrijski ministar vanjskih poslova koji je imao jednu od glavnih uloga na Bečkom kongresu. </a:t>
            </a:r>
            <a:endParaRPr lang="hr-H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08085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savez moćnih apsolutističkih zemalja koji je imao ulogu ugušiti svaku novu revoluciju.</a:t>
            </a:r>
            <a:endParaRPr lang="hr-H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308" y="588153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7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4281271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5310036"/>
              </p:ext>
            </p:extLst>
          </p:nvPr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716854" y="277752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14771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65062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otoku Korzici.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je tu državu ukinuo 1797. godine.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9390665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 descr="Slika na kojoj se prikazuje osoba, grupa, ljudi, držanje&#10;&#10;Opis je automatski generiran">
            <a:extLst>
              <a:ext uri="{FF2B5EF4-FFF2-40B4-BE49-F238E27FC236}">
                <a16:creationId xmlns:a16="http://schemas.microsoft.com/office/drawing/2014/main" xmlns="" id="{76523880-DD1C-4246-850C-EA0ACAAEFA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6730" y="1421353"/>
            <a:ext cx="5928683" cy="4248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8421872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9540250"/>
              </p:ext>
            </p:extLst>
          </p:nvPr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690221" y="306161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162842" y="304625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94993" y="387492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Naziva se Građanski ili Napoleonov zakonik. 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643" y="5906251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52D6B21-B2F1-42E8-A1EF-6EFFD12C2245}"/>
              </a:ext>
            </a:extLst>
          </p:cNvPr>
          <p:cNvSpPr txBox="1"/>
          <p:nvPr/>
        </p:nvSpPr>
        <p:spPr>
          <a:xfrm>
            <a:off x="417250" y="3835153"/>
            <a:ext cx="4731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 poznati admiral zove se </a:t>
            </a:r>
            <a:r>
              <a:rPr lang="hr-H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Horatio</a:t>
            </a: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Nelson.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692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0980967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86034" y="3141510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923145" y="323268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7" y="3888421"/>
            <a:ext cx="4908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bitke kod </a:t>
            </a:r>
            <a:r>
              <a:rPr lang="hr-H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Austerlitza</a:t>
            </a: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1805. godine.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70229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Nazivaju se Ilirske pokrajine i središte je u Ljubljani</a:t>
            </a:r>
            <a:r>
              <a:rPr lang="hr-HR" sz="2800" dirty="0">
                <a:solidFill>
                  <a:schemeClr val="bg1"/>
                </a:solidFill>
              </a:rPr>
              <a:t>.</a:t>
            </a:r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733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6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2131234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86034" y="3141510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923145" y="323268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7" y="4012709"/>
            <a:ext cx="490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Auguste </a:t>
            </a:r>
            <a:r>
              <a:rPr lang="hr-H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Marmont</a:t>
            </a:r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70229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Počinju izlaziti u Zadru 1806. godine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6506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8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8303567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86034" y="3141510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923145" y="323268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7" y="4012709"/>
            <a:ext cx="4908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zabrana trgovanja s Velikom Britanijom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70229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je ušao u Moskvu, ali se morao povući zbog gubitka velikog broja vojnika. </a:t>
            </a: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070" y="588977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3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922295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32769" y="3123754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4056619"/>
            <a:ext cx="4536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Naziva se „bitka naroda”.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94993" y="4221150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Naziva se „100 dana”.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8153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7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8807073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503789" y="2777526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571215" y="300186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3639369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Bitka kod Waterlooa 1815. godine.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08085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Naziva se Sveta Helena i nalazi se u Atlantskom oceanu.</a:t>
            </a: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594" y="588153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321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47</cp:revision>
  <dcterms:created xsi:type="dcterms:W3CDTF">2020-06-05T19:07:58Z</dcterms:created>
  <dcterms:modified xsi:type="dcterms:W3CDTF">2020-06-19T11:27:43Z</dcterms:modified>
</cp:coreProperties>
</file>